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érez Medeiro Laura" initials="PML" lastIdx="1" clrIdx="0">
    <p:extLst>
      <p:ext uri="{19B8F6BF-5375-455C-9EA6-DF929625EA0E}">
        <p15:presenceInfo xmlns:p15="http://schemas.microsoft.com/office/powerpoint/2012/main" userId="Pérez Medeiro Lau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FA0CF-3ABB-4C5A-8155-2447827671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8000" dirty="0"/>
              <a:t>MINIPROYECTO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1DF6A8-0E28-46A1-8CAA-F66C0CC3A9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447124"/>
          </a:xfrm>
        </p:spPr>
        <p:txBody>
          <a:bodyPr>
            <a:normAutofit/>
          </a:bodyPr>
          <a:lstStyle/>
          <a:p>
            <a:r>
              <a:rPr lang="es-ES" sz="2000" dirty="0"/>
              <a:t>PABLO ACEREDA GARCÍA</a:t>
            </a:r>
          </a:p>
          <a:p>
            <a:r>
              <a:rPr lang="es-ES" sz="2000" dirty="0"/>
              <a:t>LAURA PÉREZ MEDEIRO</a:t>
            </a:r>
          </a:p>
        </p:txBody>
      </p:sp>
    </p:spTree>
    <p:extLst>
      <p:ext uri="{BB962C8B-B14F-4D97-AF65-F5344CB8AC3E}">
        <p14:creationId xmlns:p14="http://schemas.microsoft.com/office/powerpoint/2010/main" val="2578088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5BC244-A478-4542-9FB1-1D5D0CE0ED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"/>
          <a:stretch/>
        </p:blipFill>
        <p:spPr>
          <a:xfrm>
            <a:off x="-1" y="-8390"/>
            <a:ext cx="12192001" cy="4883281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0814DD-728A-407A-A41E-C892830EF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MAMDANI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D80519-000E-4564-93EC-9365E8E43C46}"/>
              </a:ext>
            </a:extLst>
          </p:cNvPr>
          <p:cNvSpPr txBox="1"/>
          <p:nvPr/>
        </p:nvSpPr>
        <p:spPr>
          <a:xfrm>
            <a:off x="810001" y="5594110"/>
            <a:ext cx="10572000" cy="9409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400" dirty="0"/>
              <a:t>PRIMER OBJETIVO: </a:t>
            </a:r>
            <a:r>
              <a:rPr lang="en-US" sz="1400" dirty="0" err="1"/>
              <a:t>recorrer</a:t>
            </a:r>
            <a:r>
              <a:rPr lang="en-US" sz="1400" dirty="0"/>
              <a:t> el </a:t>
            </a:r>
            <a:r>
              <a:rPr lang="en-US" sz="1400" dirty="0" err="1"/>
              <a:t>circuito</a:t>
            </a:r>
            <a:r>
              <a:rPr lang="en-US" sz="1400" dirty="0"/>
              <a:t> sin </a:t>
            </a:r>
            <a:r>
              <a:rPr lang="en-US" sz="1400" dirty="0" err="1"/>
              <a:t>obstáculos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 err="1">
                <a:sym typeface="Wingdings" panose="05000000000000000000" pitchFamily="2" charset="2"/>
              </a:rPr>
              <a:t>uso</a:t>
            </a:r>
            <a:r>
              <a:rPr lang="en-US" sz="1400" dirty="0">
                <a:sym typeface="Wingdings" panose="05000000000000000000" pitchFamily="2" charset="2"/>
              </a:rPr>
              <a:t> de dos sensors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400" dirty="0" err="1"/>
              <a:t>Después</a:t>
            </a:r>
            <a:r>
              <a:rPr lang="en-US" sz="1400" dirty="0"/>
              <a:t> </a:t>
            </a:r>
            <a:r>
              <a:rPr lang="en-US" sz="1400" dirty="0" err="1"/>
              <a:t>recorrer</a:t>
            </a:r>
            <a:r>
              <a:rPr lang="en-US" sz="1400" dirty="0"/>
              <a:t> el </a:t>
            </a:r>
            <a:r>
              <a:rPr lang="en-US" sz="1400"/>
              <a:t>circuito </a:t>
            </a:r>
            <a:r>
              <a:rPr lang="en-US" sz="1400" dirty="0"/>
              <a:t>con </a:t>
            </a:r>
            <a:r>
              <a:rPr lang="en-US" sz="1400" dirty="0" err="1"/>
              <a:t>obstáculos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4 </a:t>
            </a:r>
            <a:r>
              <a:rPr lang="en-US" sz="1400" dirty="0" err="1">
                <a:sym typeface="Wingdings" panose="05000000000000000000" pitchFamily="2" charset="2"/>
              </a:rPr>
              <a:t>sensores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4740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FDBD8B-C521-4C0F-9B6F-90BEBD36E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MANDAMI – Funciones de Pertenencia</a:t>
            </a:r>
            <a:endParaRPr lang="en-US" dirty="0"/>
          </a:p>
        </p:txBody>
      </p:sp>
      <p:pic>
        <p:nvPicPr>
          <p:cNvPr id="5" name="Marcador de contenido 4" descr="Imagen que contiene captura de pantalla, mapa&#10;&#10;Descripción generada automáticamente">
            <a:extLst>
              <a:ext uri="{FF2B5EF4-FFF2-40B4-BE49-F238E27FC236}">
                <a16:creationId xmlns:a16="http://schemas.microsoft.com/office/drawing/2014/main" id="{5B1D2E79-4BDC-4E2C-8772-9A20BF3C3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958" y="2537643"/>
            <a:ext cx="4489076" cy="2364544"/>
          </a:xfrm>
        </p:spPr>
      </p:pic>
      <p:pic>
        <p:nvPicPr>
          <p:cNvPr id="7" name="Imagen 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231550F-AC45-4C81-84EE-6C5B60D57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967" y="2537643"/>
            <a:ext cx="4562075" cy="236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8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70B77-5E43-48C9-9C43-385A6F7D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/>
              <a:t>MAMDANI – Reglas del controlador borroso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B75515A-9C16-4159-9834-84F221CE7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2933700"/>
            <a:ext cx="2981325" cy="990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F9F6654-DCFE-4F2F-B97A-73137AE12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723" y="2638425"/>
            <a:ext cx="5629275" cy="15811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6501656-C756-418E-A202-18F622C37D85}"/>
              </a:ext>
            </a:extLst>
          </p:cNvPr>
          <p:cNvSpPr txBox="1"/>
          <p:nvPr/>
        </p:nvSpPr>
        <p:spPr>
          <a:xfrm>
            <a:off x="635510" y="4094453"/>
            <a:ext cx="3890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Sin obstáculos tenemos</a:t>
            </a:r>
          </a:p>
          <a:p>
            <a:r>
              <a:rPr lang="es-ES" dirty="0"/>
              <a:t>6 reglas simples, usamos dos</a:t>
            </a:r>
          </a:p>
          <a:p>
            <a:r>
              <a:rPr lang="es-ES" dirty="0"/>
              <a:t>Sensores y todas las reglas tienen</a:t>
            </a:r>
          </a:p>
          <a:p>
            <a:r>
              <a:rPr lang="es-ES" dirty="0"/>
              <a:t>el mismo peso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AB9DB1C-DB73-48F1-97E1-C907246FB289}"/>
              </a:ext>
            </a:extLst>
          </p:cNvPr>
          <p:cNvSpPr txBox="1"/>
          <p:nvPr/>
        </p:nvSpPr>
        <p:spPr>
          <a:xfrm>
            <a:off x="5752723" y="4371452"/>
            <a:ext cx="5886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 obstáculos necesitamos dos sensores extras,</a:t>
            </a:r>
          </a:p>
          <a:p>
            <a:r>
              <a:rPr lang="es-ES" dirty="0"/>
              <a:t>aumentamos el número de reglas y aparecen </a:t>
            </a:r>
          </a:p>
          <a:p>
            <a:r>
              <a:rPr lang="es-ES" dirty="0"/>
              <a:t>reglas que tienen mayor prioridad respecto a otras</a:t>
            </a:r>
          </a:p>
        </p:txBody>
      </p:sp>
    </p:spTree>
    <p:extLst>
      <p:ext uri="{BB962C8B-B14F-4D97-AF65-F5344CB8AC3E}">
        <p14:creationId xmlns:p14="http://schemas.microsoft.com/office/powerpoint/2010/main" val="4021756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5B065F-4864-4E4D-94D4-FF87D983B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			MAMDANI - Demostración</a:t>
            </a:r>
          </a:p>
        </p:txBody>
      </p:sp>
      <p:pic>
        <p:nvPicPr>
          <p:cNvPr id="10" name="SCI_MINIPROYECTO-MAMDANI">
            <a:hlinkClick r:id="" action="ppaction://media"/>
            <a:extLst>
              <a:ext uri="{FF2B5EF4-FFF2-40B4-BE49-F238E27FC236}">
                <a16:creationId xmlns:a16="http://schemas.microsoft.com/office/drawing/2014/main" id="{6E439BCF-D240-4FCC-BA10-4D32CB2D49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0300" y="2222500"/>
            <a:ext cx="4849813" cy="3636963"/>
          </a:xfrm>
        </p:spPr>
      </p:pic>
    </p:spTree>
    <p:extLst>
      <p:ext uri="{BB962C8B-B14F-4D97-AF65-F5344CB8AC3E}">
        <p14:creationId xmlns:p14="http://schemas.microsoft.com/office/powerpoint/2010/main" val="262600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9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EE9B7-8265-42E5-9B81-109130F4C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s-ES" dirty="0"/>
              <a:t>Controlador </a:t>
            </a:r>
            <a:r>
              <a:rPr lang="es-ES" dirty="0" err="1"/>
              <a:t>neuroborroso</a:t>
            </a:r>
            <a:r>
              <a:rPr lang="es-ES" dirty="0"/>
              <a:t> SUGENO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670E73-51F9-4A53-AF3E-B70A03DE4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s-ES" sz="1600"/>
              <a:t>Elegimos usar el modo Grid partition para la generación del FIS ya que se obtenían mejores resultados pese a necesitar más tiempo para generar el FIS</a:t>
            </a:r>
          </a:p>
          <a:p>
            <a:r>
              <a:rPr lang="es-ES" sz="1600"/>
              <a:t>Entrenamos el sistema usando hybrid como método de optimización, el cual es una </a:t>
            </a:r>
            <a:r>
              <a:rPr lang="en-US" sz="1600"/>
              <a:t>combinación de backpropagation y least-squares regression. Además usamos </a:t>
            </a:r>
            <a:r>
              <a:rPr lang="es-ES" sz="1600"/>
              <a:t>100 epochs</a:t>
            </a:r>
          </a:p>
          <a:p>
            <a:endParaRPr lang="es-ES" sz="1600"/>
          </a:p>
          <a:p>
            <a:endParaRPr lang="es-ES" sz="16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03854AC-7F0C-4DCC-9F88-642B17F4B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479" y="2413000"/>
            <a:ext cx="5994093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56728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4EB2B-12C7-4BE3-83B9-13A94E15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				SUGENO demostración</a:t>
            </a:r>
          </a:p>
        </p:txBody>
      </p:sp>
      <p:pic>
        <p:nvPicPr>
          <p:cNvPr id="4" name="SCI_MINIPROYECTO-2020-01-12T16-11-08-475283900Z">
            <a:hlinkClick r:id="" action="ppaction://media"/>
            <a:extLst>
              <a:ext uri="{FF2B5EF4-FFF2-40B4-BE49-F238E27FC236}">
                <a16:creationId xmlns:a16="http://schemas.microsoft.com/office/drawing/2014/main" id="{58535B64-9296-4114-B38F-00214BE6E9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1092" y="2633561"/>
            <a:ext cx="4849813" cy="3636963"/>
          </a:xfrm>
        </p:spPr>
      </p:pic>
    </p:spTree>
    <p:extLst>
      <p:ext uri="{BB962C8B-B14F-4D97-AF65-F5344CB8AC3E}">
        <p14:creationId xmlns:p14="http://schemas.microsoft.com/office/powerpoint/2010/main" val="315745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95D6C-F304-4320-8D26-9AE2369F8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Conclusión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2A4386-9576-4307-9B43-966C78D7A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¿MAMDANI o SUGENO?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16371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141</Words>
  <Application>Microsoft Office PowerPoint</Application>
  <PresentationFormat>Panorámica</PresentationFormat>
  <Paragraphs>22</Paragraphs>
  <Slides>8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Century Gothic</vt:lpstr>
      <vt:lpstr>Wingdings 2</vt:lpstr>
      <vt:lpstr>Citable</vt:lpstr>
      <vt:lpstr>MINIPROYECTO</vt:lpstr>
      <vt:lpstr>MAMDANI</vt:lpstr>
      <vt:lpstr>MANDAMI – Funciones de Pertenencia</vt:lpstr>
      <vt:lpstr>MAMDANI – Reglas del controlador borroso</vt:lpstr>
      <vt:lpstr>    MAMDANI - Demostración</vt:lpstr>
      <vt:lpstr>Controlador neuroborroso SUGENO</vt:lpstr>
      <vt:lpstr>     SUGENO demostración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MINIPROYECTO</dc:title>
  <dc:creator>Pérez Medeiro Laura</dc:creator>
  <cp:lastModifiedBy>Acereda García Pablo</cp:lastModifiedBy>
  <cp:revision>7</cp:revision>
  <dcterms:created xsi:type="dcterms:W3CDTF">2020-01-12T16:17:41Z</dcterms:created>
  <dcterms:modified xsi:type="dcterms:W3CDTF">2020-01-13T12:24:28Z</dcterms:modified>
</cp:coreProperties>
</file>